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18457"/>
            <a:ext cx="12192000" cy="3020704"/>
          </a:xfrm>
        </p:spPr>
        <p:txBody>
          <a:bodyPr>
            <a:normAutofit/>
          </a:bodyPr>
          <a:lstStyle/>
          <a:p>
            <a:r>
              <a:rPr lang="en-US" sz="3600" dirty="0"/>
              <a:t>He Rolls the Sea Away </a:t>
            </a:r>
          </a:p>
          <a:p>
            <a:r>
              <a:rPr lang="en-US" sz="3600" dirty="0"/>
              <a:t>Pai. 14:21</a:t>
            </a:r>
          </a:p>
          <a:p>
            <a:r>
              <a:rPr lang="en-US" sz="3600" dirty="0"/>
              <a:t>Emma Pitt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F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Israel mite,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3" y="6156101"/>
            <a:ext cx="247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, 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Khemna’n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3" y="6156101"/>
            <a:ext cx="247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69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beikuan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Na gam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6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8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146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33. Tuipi Luanglai Khawlsak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7</cp:revision>
  <dcterms:created xsi:type="dcterms:W3CDTF">2018-10-09T13:17:21Z</dcterms:created>
  <dcterms:modified xsi:type="dcterms:W3CDTF">2018-12-14T02:19:04Z</dcterms:modified>
</cp:coreProperties>
</file>